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4" r:id="rId23"/>
    <p:sldId id="276" r:id="rId24"/>
    <p:sldId id="277" r:id="rId25"/>
    <p:sldId id="278" r:id="rId26"/>
    <p:sldId id="279" r:id="rId27"/>
    <p:sldId id="280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76F09968-0468-4C4D-B567-0E58D143408A}">
          <p14:sldIdLst>
            <p14:sldId id="256"/>
          </p14:sldIdLst>
        </p14:section>
        <p14:section name="Yaw" id="{9787D7B7-80EF-4123-8A8F-662BA62AFF80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8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84"/>
            <p14:sldId id="276"/>
            <p14:sldId id="277"/>
            <p14:sldId id="278"/>
            <p14:sldId id="279"/>
            <p14:sldId id="280"/>
          </p14:sldIdLst>
        </p14:section>
        <p14:section name="Pitch" id="{FBF21372-7155-4C95-A71F-0FF5C26B4EE3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60" y="9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F40C-6C67-E02A-D5A2-774C697A2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494B6-CEE0-6503-9D8A-5F39F9F26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BA544-2A36-CA7F-F707-AB798EC4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C8D00-26F4-8940-A006-5088ECFE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3EEF4-DF00-C05D-0D9F-F6453EB8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62F2-4C8D-643F-906B-31ABB188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0CAD6-A5DC-64EA-262A-13E1B2293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24196-F9DB-F694-F3F4-A4EE4B991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1462-FCE1-143E-7329-93DB5B2C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1FF33-0ECF-240F-AECD-4143DEE6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6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4EB4F-5104-2C4D-EA1D-2FB5E81DB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457DF-094B-F58E-CD60-CD7109FD6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E4198-F288-96E3-77AA-6877B260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D4689-2ACA-C4E1-0979-3CA280C3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F2FBE-E719-7E08-7800-0128BBE7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FF33-B8B2-C5ED-EA6D-35B2F397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A9B57-30AC-D425-F22A-820A7B60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CEE2-C2D6-BF9E-2319-8445E56F1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6211-781F-D6B9-484E-2AAD7B79C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36B6F-E192-2750-E908-337EC832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6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77C9-42E5-2729-F526-F3B0FFA2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D6D9C-0A9A-40D9-520C-8174C7C65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F86E6-3A4A-99D6-6306-1053A081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3DAED-74B1-0BB7-2AE4-C5D060A7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EDC6C-A3D6-6806-607B-97F87073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E26D-E841-8CBE-19D7-DA2BAED9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CA17-50B5-E106-34A0-303AD1C27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55606-4ACE-5CF8-8204-061D5A191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DB33D-4D29-593C-D304-C2A78AA7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68DF1-3D60-6336-E7FF-0C658AFB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A6691-4615-6806-5698-B1F64235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6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B26C-8B7B-D0F1-FFCD-B3D757D4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53AAE-F9AF-3622-75BF-21E3F578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65855-E77B-4B0B-37FB-0128C4789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126A5-6A38-1700-612A-F477296A3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E13B4-2A78-95AE-A484-126BF955F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C0E516-797B-81CD-2CFE-3654ECFB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0979E-9CEB-1275-21DC-ECF19951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B702E-9CD8-B44F-E8BF-69CEBFBB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BAF5-E05D-7EA7-B8E6-832D5EB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E9A8B-B251-85D9-D400-F24D670A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15963-DA30-D462-04BF-CF8159DE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15883-6B96-3B91-7890-C5A45CDE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070D8-160F-929B-E8E8-5238505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7C971-2E1A-59FA-F7AB-038D0816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FD572-3F83-57D1-5721-A1FC0CEC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FCBA-250E-5547-A37F-B733E143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B41B-10A2-07D2-C671-10FF534A6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A277C-9C73-E5D0-17B4-22844E39C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77D4E-BB71-2FBE-5883-C7604371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4342-CC2E-9A93-BB6B-4BB83651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D7A35-3DDF-1653-90EE-BA4CB61F2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3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30AB4-F821-11C6-D769-2AA8E7B7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5625B7-2925-99AF-D53E-BA0C345D5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4D398-4E7E-ADB9-647D-03D5AB582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C4BC3-C400-C669-F83A-658AC36A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D600B-5899-BA3E-BC61-7E4EE3E9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FB89B-16A6-0D1E-6569-F20A470F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2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DDC5-5509-2A5A-DEAA-F30769EF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E8177-EC64-5FE0-060E-4E8A439A6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8B85C-792A-93A6-5719-53EC2CA0E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006A7-C145-4F10-A501-8097A00E25A3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1AE1C-5012-CFD3-8D87-F2C9B3912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1D59E-1200-8396-CC3B-128ADE844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95313-AD87-4C33-BC0B-C35E16A97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689DD68F-3BB6-799E-A584-AE5A1C66F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0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932A2DBF-01F6-A38A-2209-15529EA1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8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white, dark, close&#10;&#10;Description automatically generated">
            <a:extLst>
              <a:ext uri="{FF2B5EF4-FFF2-40B4-BE49-F238E27FC236}">
                <a16:creationId xmlns:a16="http://schemas.microsoft.com/office/drawing/2014/main" id="{860B42B1-B350-C876-511D-B34D58B33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7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aring, black, white, hair&#10;&#10;Description automatically generated">
            <a:extLst>
              <a:ext uri="{FF2B5EF4-FFF2-40B4-BE49-F238E27FC236}">
                <a16:creationId xmlns:a16="http://schemas.microsoft.com/office/drawing/2014/main" id="{377F2409-76D8-0E50-FA89-37235A731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6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white, wearing, hair&#10;&#10;Description automatically generated">
            <a:extLst>
              <a:ext uri="{FF2B5EF4-FFF2-40B4-BE49-F238E27FC236}">
                <a16:creationId xmlns:a16="http://schemas.microsoft.com/office/drawing/2014/main" id="{48693A19-507D-38B1-8A44-85DBECFF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6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person, white, hair&#10;&#10;Description automatically generated">
            <a:extLst>
              <a:ext uri="{FF2B5EF4-FFF2-40B4-BE49-F238E27FC236}">
                <a16:creationId xmlns:a16="http://schemas.microsoft.com/office/drawing/2014/main" id="{3A846B8A-0DAF-37EA-8810-3C5F0B5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0982712-7E63-BFDF-275A-B0B2A3FB9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A32686A6-122F-840B-FCF7-A2412E60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5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black, white&#10;&#10;Description automatically generated">
            <a:extLst>
              <a:ext uri="{FF2B5EF4-FFF2-40B4-BE49-F238E27FC236}">
                <a16:creationId xmlns:a16="http://schemas.microsoft.com/office/drawing/2014/main" id="{BBE0F6AF-CD04-3A47-4822-E4DC18E9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7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black, white&#10;&#10;Description automatically generated">
            <a:extLst>
              <a:ext uri="{FF2B5EF4-FFF2-40B4-BE49-F238E27FC236}">
                <a16:creationId xmlns:a16="http://schemas.microsoft.com/office/drawing/2014/main" id="{41BB640C-DC99-FC17-6A88-2ACFF9AA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93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dark, close, staring&#10;&#10;Description automatically generated">
            <a:extLst>
              <a:ext uri="{FF2B5EF4-FFF2-40B4-BE49-F238E27FC236}">
                <a16:creationId xmlns:a16="http://schemas.microsoft.com/office/drawing/2014/main" id="{6513E0AD-8D11-D90B-E9A6-6BD6F0969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8EA0332-B92C-AF12-7D69-454B70AB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3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DA28B7DF-2A9B-7D46-A8FE-90A3B1A64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3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F7F15A0A-A5AB-CB8B-B0D1-42FC05B64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7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tue of a person&#10;&#10;Description automatically generated with low confidence">
            <a:extLst>
              <a:ext uri="{FF2B5EF4-FFF2-40B4-BE49-F238E27FC236}">
                <a16:creationId xmlns:a16="http://schemas.microsoft.com/office/drawing/2014/main" id="{F7F15A0A-A5AB-CB8B-B0D1-42FC05B64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22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5CDBC3EB-FCBD-A39E-E84A-C2986F88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0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dark, close, staring&#10;&#10;Description automatically generated">
            <a:extLst>
              <a:ext uri="{FF2B5EF4-FFF2-40B4-BE49-F238E27FC236}">
                <a16:creationId xmlns:a16="http://schemas.microsoft.com/office/drawing/2014/main" id="{F99A0722-24D8-512A-6F33-297E5B1D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6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black, white&#10;&#10;Description automatically generated">
            <a:extLst>
              <a:ext uri="{FF2B5EF4-FFF2-40B4-BE49-F238E27FC236}">
                <a16:creationId xmlns:a16="http://schemas.microsoft.com/office/drawing/2014/main" id="{5F57C001-B27D-E0D2-A45C-C8F6FBCD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black, white&#10;&#10;Description automatically generated">
            <a:extLst>
              <a:ext uri="{FF2B5EF4-FFF2-40B4-BE49-F238E27FC236}">
                <a16:creationId xmlns:a16="http://schemas.microsoft.com/office/drawing/2014/main" id="{2B8B6D9C-41B4-A166-C10B-C5F7F20C9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28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CC6A0C1C-CB65-33F3-ED41-5476A0407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7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52E110B1-A316-2C9B-3161-C72C0567B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12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white, black&#10;&#10;Description automatically generated">
            <a:extLst>
              <a:ext uri="{FF2B5EF4-FFF2-40B4-BE49-F238E27FC236}">
                <a16:creationId xmlns:a16="http://schemas.microsoft.com/office/drawing/2014/main" id="{78874E78-A3DE-1416-817B-074579C25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9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person, white, hair&#10;&#10;Description automatically generated">
            <a:extLst>
              <a:ext uri="{FF2B5EF4-FFF2-40B4-BE49-F238E27FC236}">
                <a16:creationId xmlns:a16="http://schemas.microsoft.com/office/drawing/2014/main" id="{A9D50EB0-D32B-0A0A-DF52-E9EFB149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1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C8B43C9F-F7D5-7E8A-5F56-DAD732641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68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person, black&#10;&#10;Description automatically generated">
            <a:extLst>
              <a:ext uri="{FF2B5EF4-FFF2-40B4-BE49-F238E27FC236}">
                <a16:creationId xmlns:a16="http://schemas.microsoft.com/office/drawing/2014/main" id="{7361007A-7B54-526E-641A-CD9EA6DA0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62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indoor, looking&#10;&#10;Description automatically generated">
            <a:extLst>
              <a:ext uri="{FF2B5EF4-FFF2-40B4-BE49-F238E27FC236}">
                <a16:creationId xmlns:a16="http://schemas.microsoft.com/office/drawing/2014/main" id="{7DF61677-4967-378E-F3EC-688D5A17A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1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1A8964E5-66F1-874C-3A06-8B528D9F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61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oking, white, black, dark&#10;&#10;Description automatically generated">
            <a:extLst>
              <a:ext uri="{FF2B5EF4-FFF2-40B4-BE49-F238E27FC236}">
                <a16:creationId xmlns:a16="http://schemas.microsoft.com/office/drawing/2014/main" id="{FB2FBE73-04E3-8612-C910-B4E65FEFD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9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dark&#10;&#10;Description automatically generated">
            <a:extLst>
              <a:ext uri="{FF2B5EF4-FFF2-40B4-BE49-F238E27FC236}">
                <a16:creationId xmlns:a16="http://schemas.microsoft.com/office/drawing/2014/main" id="{BBDC4868-E332-1992-E405-5DBCBA5E8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89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3F740712-A31F-10CF-0614-88BF605E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73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3DF99032-C306-B267-D233-FEB9FE714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56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dark&#10;&#10;Description automatically generated">
            <a:extLst>
              <a:ext uri="{FF2B5EF4-FFF2-40B4-BE49-F238E27FC236}">
                <a16:creationId xmlns:a16="http://schemas.microsoft.com/office/drawing/2014/main" id="{2CA42599-84C6-FBB4-0AF6-DF3E71E83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86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oking, white, black, dark&#10;&#10;Description automatically generated">
            <a:extLst>
              <a:ext uri="{FF2B5EF4-FFF2-40B4-BE49-F238E27FC236}">
                <a16:creationId xmlns:a16="http://schemas.microsoft.com/office/drawing/2014/main" id="{98459F9F-D61D-6D1A-065E-15B62AA3E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white, wearing, hair&#10;&#10;Description automatically generated">
            <a:extLst>
              <a:ext uri="{FF2B5EF4-FFF2-40B4-BE49-F238E27FC236}">
                <a16:creationId xmlns:a16="http://schemas.microsoft.com/office/drawing/2014/main" id="{8E77A3FE-78BD-32FC-AC74-1554934AB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1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10FC0E4E-49E6-CBEC-EC04-907FA02A7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5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indoor, looking&#10;&#10;Description automatically generated">
            <a:extLst>
              <a:ext uri="{FF2B5EF4-FFF2-40B4-BE49-F238E27FC236}">
                <a16:creationId xmlns:a16="http://schemas.microsoft.com/office/drawing/2014/main" id="{BC7AED03-4DD0-8DFA-A720-CEB9328B3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7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person, black&#10;&#10;Description automatically generated">
            <a:extLst>
              <a:ext uri="{FF2B5EF4-FFF2-40B4-BE49-F238E27FC236}">
                <a16:creationId xmlns:a16="http://schemas.microsoft.com/office/drawing/2014/main" id="{6978108D-E57D-2108-C9B0-42D16584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D4D3F57A-4611-603F-17FF-B0442891A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4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white, black&#10;&#10;Description automatically generated">
            <a:extLst>
              <a:ext uri="{FF2B5EF4-FFF2-40B4-BE49-F238E27FC236}">
                <a16:creationId xmlns:a16="http://schemas.microsoft.com/office/drawing/2014/main" id="{C849A226-1E36-CAE3-AB30-EC4390C6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8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6193B531-1E92-E47C-B0B7-F9602909C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4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1E55E71E-8C28-1FF1-12DA-F3D908DC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60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97CEFF6D-0E9D-B791-63B3-4901EAA48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96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2BE57422-BA08-163E-537F-99F9193E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25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98685103-56F7-E2DD-FDFD-45E78E822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8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aring, black, white, hair&#10;&#10;Description automatically generated">
            <a:extLst>
              <a:ext uri="{FF2B5EF4-FFF2-40B4-BE49-F238E27FC236}">
                <a16:creationId xmlns:a16="http://schemas.microsoft.com/office/drawing/2014/main" id="{62585369-DC7F-C7E8-6A94-F063E5DEC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1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7C902776-B1C9-2537-D21E-6C56B5A35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2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02975E52-6CF5-FD03-E7B0-2442E6D2F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black&#10;&#10;Description automatically generated">
            <a:extLst>
              <a:ext uri="{FF2B5EF4-FFF2-40B4-BE49-F238E27FC236}">
                <a16:creationId xmlns:a16="http://schemas.microsoft.com/office/drawing/2014/main" id="{13CA3ECA-D4B6-7294-9DBC-796C358EB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2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black&#10;&#10;Description automatically generated">
            <a:extLst>
              <a:ext uri="{FF2B5EF4-FFF2-40B4-BE49-F238E27FC236}">
                <a16:creationId xmlns:a16="http://schemas.microsoft.com/office/drawing/2014/main" id="{40F59F6B-8E31-FAEC-1931-8BBE2E9F3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7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black&#10;&#10;Description automatically generated">
            <a:extLst>
              <a:ext uri="{FF2B5EF4-FFF2-40B4-BE49-F238E27FC236}">
                <a16:creationId xmlns:a16="http://schemas.microsoft.com/office/drawing/2014/main" id="{156CD22C-1C3E-77D9-6DE9-ABC559DB8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45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black&#10;&#10;Description automatically generated">
            <a:extLst>
              <a:ext uri="{FF2B5EF4-FFF2-40B4-BE49-F238E27FC236}">
                <a16:creationId xmlns:a16="http://schemas.microsoft.com/office/drawing/2014/main" id="{BD96D645-3E3B-A4D4-5559-ACC04A181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87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E3295FB0-BF7E-1265-4F3B-B551A06F9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93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D15BC9D3-A0AA-EDCC-37CF-DEB7AA1E2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6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DB20C29D-42FE-4D54-9A3B-04A9E92C6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2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EFC0EAA3-2B30-0F41-6CC6-CF7103589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9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white, dark, close&#10;&#10;Description automatically generated">
            <a:extLst>
              <a:ext uri="{FF2B5EF4-FFF2-40B4-BE49-F238E27FC236}">
                <a16:creationId xmlns:a16="http://schemas.microsoft.com/office/drawing/2014/main" id="{4D4CC1B8-58CB-9599-BB7B-B6BC56C77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22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B7F676EE-60C0-1441-6C10-340E02BC4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32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FB9B118C-73C0-1760-6AC9-9295F6B00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1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9765631C-8821-FD6F-BE7A-44939E4A8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0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BA8AFFF3-7936-A894-BAE3-F720E08A4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6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BA8AFFF3-7936-A894-BAE3-F720E08A4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Beneda</dc:creator>
  <cp:lastModifiedBy>Daniel Beneda</cp:lastModifiedBy>
  <cp:revision>1</cp:revision>
  <dcterms:created xsi:type="dcterms:W3CDTF">2022-05-19T23:05:11Z</dcterms:created>
  <dcterms:modified xsi:type="dcterms:W3CDTF">2022-05-20T00:27:56Z</dcterms:modified>
</cp:coreProperties>
</file>